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5" r:id="rId4"/>
    <p:sldId id="266" r:id="rId5"/>
    <p:sldId id="262" r:id="rId6"/>
    <p:sldId id="263" r:id="rId7"/>
    <p:sldId id="264" r:id="rId8"/>
    <p:sldId id="259" r:id="rId9"/>
    <p:sldId id="260" r:id="rId10"/>
    <p:sldId id="261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584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20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02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64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976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21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750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02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21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6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66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0135180-71A6-4A8B-9409-0E8C8E298E68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382F31B-A219-4295-B696-9A06DC519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6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2361-918F-A176-C5AC-3CDCA0371E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199" y="1819469"/>
            <a:ext cx="9018037" cy="221319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Real-Time Person Detection and Emergency Response System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8B4E95-B9B8-084A-466F-8B11F9ABF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199" y="4511164"/>
            <a:ext cx="8772128" cy="1563064"/>
          </a:xfrm>
        </p:spPr>
        <p:txBody>
          <a:bodyPr>
            <a:normAutofit/>
          </a:bodyPr>
          <a:lstStyle/>
          <a:p>
            <a:r>
              <a:rPr lang="en-US" sz="2400" dirty="0"/>
              <a:t>TEAM – PLAYER1</a:t>
            </a:r>
          </a:p>
          <a:p>
            <a:r>
              <a:rPr lang="en-US" sz="1800" dirty="0"/>
              <a:t>Shreyas K Mitesh J Upadhya  Priyansh  Pratham kamani </a:t>
            </a:r>
          </a:p>
        </p:txBody>
      </p:sp>
    </p:spTree>
    <p:extLst>
      <p:ext uri="{BB962C8B-B14F-4D97-AF65-F5344CB8AC3E}">
        <p14:creationId xmlns:p14="http://schemas.microsoft.com/office/powerpoint/2010/main" val="481748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607AA-B128-175F-8554-BF1566335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7571" y="143598"/>
            <a:ext cx="7396936" cy="668165"/>
          </a:xfrm>
        </p:spPr>
        <p:txBody>
          <a:bodyPr>
            <a:normAutofit fontScale="90000"/>
          </a:bodyPr>
          <a:lstStyle/>
          <a:p>
            <a:r>
              <a:rPr lang="en-US" dirty="0"/>
              <a:t>FLAG DETECTIONS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C1BDB-D86D-24B6-292D-ADCFB8AF7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1147665"/>
            <a:ext cx="10114383" cy="543974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- Fallen: The Individual Is On The Ground In A Manner Suggesting A Fall.</a:t>
            </a:r>
          </a:p>
          <a:p>
            <a:r>
              <a:rPr lang="en-US" dirty="0"/>
              <a:t>- Unresponsive: No Visible Reaction To External Stimuli.</a:t>
            </a:r>
          </a:p>
          <a:p>
            <a:r>
              <a:rPr lang="en-US" dirty="0"/>
              <a:t>- Critical Condition: Signs Of Life-threatening Distress Are Observed.</a:t>
            </a:r>
          </a:p>
          <a:p>
            <a:r>
              <a:rPr lang="en-US" dirty="0"/>
              <a:t>- Severe Risk: Conditions Pose A High Probability Of Harm.</a:t>
            </a:r>
          </a:p>
          <a:p>
            <a:r>
              <a:rPr lang="en-US" dirty="0"/>
              <a:t>- Potential Danger: Nearby Factors Could Harm The Individual.</a:t>
            </a:r>
          </a:p>
          <a:p>
            <a:r>
              <a:rPr lang="en-US" dirty="0"/>
              <a:t>- Motionless: The Person Has Not Moved For A Concerning Duration.</a:t>
            </a:r>
          </a:p>
          <a:p>
            <a:r>
              <a:rPr lang="en-US" dirty="0"/>
              <a:t>- Disoriented: The Individual Appears Confused Or Unsteady.</a:t>
            </a:r>
          </a:p>
          <a:p>
            <a:r>
              <a:rPr lang="en-US" dirty="0"/>
              <a:t>- Restricted Movement: Difficulty Or Inability To Move Body Parts.</a:t>
            </a:r>
          </a:p>
          <a:p>
            <a:r>
              <a:rPr lang="en-US" dirty="0"/>
              <a:t>- Potential Obstruction: Airway May Be Blocked Or Compromised.</a:t>
            </a:r>
          </a:p>
          <a:p>
            <a:r>
              <a:rPr lang="en-US" dirty="0"/>
              <a:t>- Labored Breathing: Noticeable Difficulty In Breathing.</a:t>
            </a:r>
          </a:p>
          <a:p>
            <a:r>
              <a:rPr lang="en-US" dirty="0"/>
              <a:t>- Seizure-like Activity: Repeated Involuntary Spasms Or Abnormal Movements.</a:t>
            </a:r>
          </a:p>
          <a:p>
            <a:r>
              <a:rPr lang="en-US" dirty="0"/>
              <a:t>- Visible Bleeding: Blood Is Clearly Seen, Indicating An Injury.</a:t>
            </a:r>
          </a:p>
          <a:p>
            <a:r>
              <a:rPr lang="en-US" dirty="0"/>
              <a:t>- Hazard Nearby: A Dangerous Object Or Situation Is Close To The Individual.</a:t>
            </a:r>
          </a:p>
          <a:p>
            <a:r>
              <a:rPr lang="en-US" dirty="0"/>
              <a:t>- Environmental Risk: Unsafe Surroundings Such As Fire, Water, Or Falling Objects.</a:t>
            </a:r>
          </a:p>
          <a:p>
            <a:r>
              <a:rPr lang="en-US" dirty="0"/>
              <a:t>- Sudden Collapse: Unexpected Falling, Suggesting A Serious Event.</a:t>
            </a:r>
          </a:p>
          <a:p>
            <a:r>
              <a:rPr lang="en-US" dirty="0"/>
              <a:t>- No Assistance: No Immediate Signs Of Risk; The Individual Appears Safe.</a:t>
            </a:r>
          </a:p>
        </p:txBody>
      </p:sp>
    </p:spTree>
    <p:extLst>
      <p:ext uri="{BB962C8B-B14F-4D97-AF65-F5344CB8AC3E}">
        <p14:creationId xmlns:p14="http://schemas.microsoft.com/office/powerpoint/2010/main" val="2164793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3CF7B-5764-AEDF-889F-7F5C6B068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14185"/>
            <a:ext cx="7729728" cy="1188720"/>
          </a:xfrm>
        </p:spPr>
        <p:txBody>
          <a:bodyPr/>
          <a:lstStyle/>
          <a:p>
            <a:r>
              <a:rPr lang="en-US" dirty="0"/>
              <a:t>FUTURE SCOPE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837F8-BC2C-FFDA-A08D-AA8EC06A1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5" y="1810139"/>
            <a:ext cx="8237811" cy="4633675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Enhanced Detection Capabilities : Integrate audio analysis to identify verbal distress signals (e.g., calls for help).</a:t>
            </a:r>
          </a:p>
          <a:p>
            <a:r>
              <a:rPr lang="en-US" sz="2000" dirty="0"/>
              <a:t>Multi-Camera Integration : Support for multi-camera setups for comprehensive monitoring across larger areas.</a:t>
            </a:r>
          </a:p>
          <a:p>
            <a:r>
              <a:rPr lang="en-US" sz="2000" dirty="0"/>
              <a:t>Mobile Applications : Develop mobile apps for real-time alerts, monitoring, and remote access to data.</a:t>
            </a:r>
          </a:p>
          <a:p>
            <a:r>
              <a:rPr lang="en-US" sz="2000" dirty="0"/>
              <a:t>Integration with IoT Devices : Collaborate with wearable devices and smart home systems to provide a holistic safety network.</a:t>
            </a:r>
          </a:p>
          <a:p>
            <a:r>
              <a:rPr lang="en-US" sz="2000" dirty="0"/>
              <a:t>Collaborative Emergency Services : Establish APIs for direct integration with emergency responders for real-time intervention.</a:t>
            </a:r>
          </a:p>
          <a:p>
            <a:r>
              <a:rPr lang="en-US" sz="2000" dirty="0"/>
              <a:t>Data-Driven Insights : Use anonymized data to improve AI models and provide predictive safety analytics.</a:t>
            </a:r>
          </a:p>
          <a:p>
            <a:r>
              <a:rPr lang="en-US" sz="2000" dirty="0"/>
              <a:t>Broad Applicability : Adapt system for diverse use cases: healthcare, education, transportation, and disaster management.</a:t>
            </a:r>
          </a:p>
        </p:txBody>
      </p:sp>
    </p:spTree>
    <p:extLst>
      <p:ext uri="{BB962C8B-B14F-4D97-AF65-F5344CB8AC3E}">
        <p14:creationId xmlns:p14="http://schemas.microsoft.com/office/powerpoint/2010/main" val="1376516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8E937-2706-9CDD-7A76-FEE58FC82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528" y="610128"/>
            <a:ext cx="4197656" cy="1188720"/>
          </a:xfrm>
        </p:spPr>
        <p:txBody>
          <a:bodyPr/>
          <a:lstStyle/>
          <a:p>
            <a:r>
              <a:rPr lang="en-US" dirty="0"/>
              <a:t>LIVE DEMO </a:t>
            </a:r>
          </a:p>
        </p:txBody>
      </p:sp>
      <p:pic>
        <p:nvPicPr>
          <p:cNvPr id="3" name="WhatsApp Video 2024-11-28 at 8.23.26 AM">
            <a:hlinkClick r:id="" action="ppaction://media"/>
            <a:extLst>
              <a:ext uri="{FF2B5EF4-FFF2-40B4-BE49-F238E27FC236}">
                <a16:creationId xmlns:a16="http://schemas.microsoft.com/office/drawing/2014/main" id="{26FC96D6-C92B-8254-AD9B-1A777FE849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6885948" y="1611087"/>
            <a:ext cx="6422661" cy="36358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AAD681-C7BD-1CA6-012A-C07939769920}"/>
              </a:ext>
            </a:extLst>
          </p:cNvPr>
          <p:cNvSpPr txBox="1"/>
          <p:nvPr/>
        </p:nvSpPr>
        <p:spPr>
          <a:xfrm>
            <a:off x="186613" y="2761861"/>
            <a:ext cx="7221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TRY OUT THE DEMO </a:t>
            </a:r>
          </a:p>
          <a:p>
            <a:r>
              <a:rPr lang="en-US" sz="2400" dirty="0"/>
              <a:t>https://shreyask.in/projects/emergency-response-system/</a:t>
            </a:r>
          </a:p>
        </p:txBody>
      </p:sp>
    </p:spTree>
    <p:extLst>
      <p:ext uri="{BB962C8B-B14F-4D97-AF65-F5344CB8AC3E}">
        <p14:creationId xmlns:p14="http://schemas.microsoft.com/office/powerpoint/2010/main" val="1959911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8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B9986-526F-C785-455B-6265DC736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768749"/>
            <a:ext cx="7729728" cy="1188720"/>
          </a:xfrm>
        </p:spPr>
        <p:txBody>
          <a:bodyPr>
            <a:normAutofit/>
          </a:bodyPr>
          <a:lstStyle/>
          <a:p>
            <a:r>
              <a:rPr lang="en-US" dirty="0"/>
              <a:t>PROBLEM STATEMENT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E87AA-9682-86B9-5BB2-4516E71DA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1172" y="2295331"/>
            <a:ext cx="8769656" cy="3508311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Real-time person detection and emergency alert system –</a:t>
            </a:r>
          </a:p>
          <a:p>
            <a:pPr marL="0" indent="0">
              <a:buNone/>
            </a:pPr>
            <a:r>
              <a:rPr lang="en-US" b="1" dirty="0"/>
              <a:t> T</a:t>
            </a:r>
            <a:r>
              <a:rPr lang="en-US" dirty="0"/>
              <a:t>o detect individuals in distress or at risk in public or healthcare settings. Traditional security systems are reactive, relying on human intervention. This project aims to develop a </a:t>
            </a:r>
            <a:r>
              <a:rPr lang="en-US" b="1" dirty="0"/>
              <a:t>real-time person detection and emergency alert system</a:t>
            </a:r>
            <a:r>
              <a:rPr lang="en-US" dirty="0"/>
              <a:t> using </a:t>
            </a:r>
            <a:r>
              <a:rPr lang="en-US" b="1" dirty="0"/>
              <a:t>YOLO</a:t>
            </a:r>
            <a:r>
              <a:rPr lang="en-US" dirty="0"/>
              <a:t> for object detection and </a:t>
            </a:r>
            <a:r>
              <a:rPr lang="en-US" b="1" dirty="0"/>
              <a:t>Gemini AI</a:t>
            </a:r>
            <a:r>
              <a:rPr lang="en-US" dirty="0"/>
              <a:t> for analyzing emergency situations.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88231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E7973-04E9-FD2B-731A-05EF87D6A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50506"/>
            <a:ext cx="7729728" cy="1188720"/>
          </a:xfrm>
        </p:spPr>
        <p:txBody>
          <a:bodyPr/>
          <a:lstStyle/>
          <a:p>
            <a:r>
              <a:rPr lang="en-US" dirty="0"/>
              <a:t>Overview of the Issue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2EEA8-0FA5-9337-3910-3416D41A8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3404" y="2034073"/>
            <a:ext cx="8229600" cy="4273421"/>
          </a:xfrm>
        </p:spPr>
        <p:txBody>
          <a:bodyPr>
            <a:normAutofit/>
          </a:bodyPr>
          <a:lstStyle/>
          <a:p>
            <a:r>
              <a:rPr lang="en-US" sz="2000" dirty="0"/>
              <a:t>Delayed Emergency Response : Many emergencies, such as falls or sudden illnesses, go unnoticed, especially when individuals are alone. Delays in identifying and responding to these events often result in worsened outcomes.</a:t>
            </a:r>
          </a:p>
          <a:p>
            <a:r>
              <a:rPr lang="en-US" sz="2000" dirty="0"/>
              <a:t>Monitoring </a:t>
            </a:r>
            <a:r>
              <a:rPr lang="en-US" sz="2000" dirty="0" err="1"/>
              <a:t>Solutions:Existing</a:t>
            </a:r>
            <a:r>
              <a:rPr lang="en-US" sz="2000" dirty="0"/>
              <a:t> systems like CCTV cameras or traditional monitoring devices lack intelligence .  They provide raw data without meaningful interpretation or actionable insights.</a:t>
            </a:r>
          </a:p>
          <a:p>
            <a:r>
              <a:rPr lang="en-US" sz="2000" dirty="0"/>
              <a:t>Vulnerable Populations : The elderly, individuals with disabilities, and workers in hazardous environments are at higher risk . Current safety measures are reactive, not proactive, increasing vulnerability.</a:t>
            </a:r>
          </a:p>
        </p:txBody>
      </p:sp>
    </p:spTree>
    <p:extLst>
      <p:ext uri="{BB962C8B-B14F-4D97-AF65-F5344CB8AC3E}">
        <p14:creationId xmlns:p14="http://schemas.microsoft.com/office/powerpoint/2010/main" val="2942386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FCD99-EB06-80B2-8520-B4ADF03B7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9AC5E-4758-3127-498A-2CB2795D0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976554" cy="3706772"/>
          </a:xfrm>
        </p:spPr>
        <p:txBody>
          <a:bodyPr>
            <a:normAutofit/>
          </a:bodyPr>
          <a:lstStyle/>
          <a:p>
            <a:r>
              <a:rPr lang="en-US" sz="2000" dirty="0"/>
              <a:t>Healthcare : Elderly individuals often fall at home, with no one around to assist them . Falls account for 87% of fractures in people aged 65 or older, yet most incidents are reported too late.  </a:t>
            </a:r>
          </a:p>
          <a:p>
            <a:r>
              <a:rPr lang="en-US" sz="2000" dirty="0"/>
              <a:t>Industrial Workspaces : Workers in high-risk jobs (e.g., construction, manufacturing) face hazards like falls, heavy machinery accidents.  Slow detection of such events can lead to severe injuries or fatalities .</a:t>
            </a:r>
          </a:p>
          <a:p>
            <a:r>
              <a:rPr lang="en-US" sz="2000" dirty="0"/>
              <a:t>Public Safety : In crowded areas, emergencies like sudden collapses due to cardiac arrest or seizures may go unnoticed until it’s too late.</a:t>
            </a:r>
          </a:p>
        </p:txBody>
      </p:sp>
    </p:spTree>
    <p:extLst>
      <p:ext uri="{BB962C8B-B14F-4D97-AF65-F5344CB8AC3E}">
        <p14:creationId xmlns:p14="http://schemas.microsoft.com/office/powerpoint/2010/main" val="1216673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6A742-7B7B-A5AF-D1D4-2FBF7526F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51508"/>
            <a:ext cx="7729728" cy="1188720"/>
          </a:xfrm>
        </p:spPr>
        <p:txBody>
          <a:bodyPr/>
          <a:lstStyle/>
          <a:p>
            <a:r>
              <a:rPr lang="en-US" dirty="0"/>
              <a:t>How it 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F358E-A83A-7BC1-1F20-275C50B43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5" y="2034074"/>
            <a:ext cx="8191159" cy="4450702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Input </a:t>
            </a:r>
            <a:r>
              <a:rPr lang="en-US" dirty="0" err="1"/>
              <a:t>Stage:Real-time</a:t>
            </a:r>
            <a:r>
              <a:rPr lang="en-US" dirty="0"/>
              <a:t> video feed captures the environment through connected </a:t>
            </a:r>
            <a:r>
              <a:rPr lang="en-US" dirty="0" err="1"/>
              <a:t>cameras.Frames</a:t>
            </a:r>
            <a:r>
              <a:rPr lang="en-US" dirty="0"/>
              <a:t> are extracted and sent to the backend for analysis.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Object Detection (YOLO):YOLO model identifies individuals are present and sends frames to Gemini API for further processing 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Contextual Analysis (Gemini AI):Evaluates detected individuals for emergencies (e.g., falls, immobility, injuries).Generates structured reports with severity scores and emergency flags.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Decision </a:t>
            </a:r>
            <a:r>
              <a:rPr lang="en-US" dirty="0" err="1"/>
              <a:t>Logic:Identifies</a:t>
            </a:r>
            <a:r>
              <a:rPr lang="en-US" dirty="0"/>
              <a:t> critical situations based on flags (e.g., "fallen," "unresponsive").Distinguishes between normal and emergency scenarios to avoid false positives.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Alerts and </a:t>
            </a:r>
            <a:r>
              <a:rPr lang="en-US" dirty="0" err="1"/>
              <a:t>Response:Sends</a:t>
            </a:r>
            <a:r>
              <a:rPr lang="en-US" dirty="0"/>
              <a:t> real-time notifications to the user interface for critical </a:t>
            </a:r>
            <a:r>
              <a:rPr lang="en-US" dirty="0" err="1"/>
              <a:t>events.Highlights</a:t>
            </a:r>
            <a:r>
              <a:rPr lang="en-US" dirty="0"/>
              <a:t> emergency type, severity, and suggested actions.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User </a:t>
            </a:r>
            <a:r>
              <a:rPr lang="en-US" dirty="0" err="1"/>
              <a:t>Interface:Displays</a:t>
            </a:r>
            <a:r>
              <a:rPr lang="en-US" dirty="0"/>
              <a:t> live video feed with visual overlays for alerts.</a:t>
            </a:r>
          </a:p>
        </p:txBody>
      </p:sp>
    </p:spTree>
    <p:extLst>
      <p:ext uri="{BB962C8B-B14F-4D97-AF65-F5344CB8AC3E}">
        <p14:creationId xmlns:p14="http://schemas.microsoft.com/office/powerpoint/2010/main" val="1775358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0C302-0068-FFBD-F6FB-249B4EA739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ARCHITECTURE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9A1BE6-7195-3542-B281-A024C79745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59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7597B-989A-9F79-21E9-AD4938B2E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8677" y="662473"/>
            <a:ext cx="8472195" cy="57196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FRONTEND(HTML,CSS,JS)</a:t>
            </a:r>
          </a:p>
          <a:p>
            <a:r>
              <a:rPr lang="en-US" sz="2400" dirty="0"/>
              <a:t>HTML Framework - Provides structure for video feed, alerts, and controls.</a:t>
            </a:r>
          </a:p>
          <a:p>
            <a:r>
              <a:rPr lang="en-US" sz="2400" dirty="0"/>
              <a:t>CSS Styling (sec-style.css)Themes: Black background, white text, and green accents for visibility . </a:t>
            </a:r>
          </a:p>
          <a:p>
            <a:r>
              <a:rPr lang="en-US" sz="2400" dirty="0"/>
              <a:t>Responsive layout for mobile and desktop.</a:t>
            </a:r>
          </a:p>
          <a:p>
            <a:r>
              <a:rPr lang="en-US" sz="2400" dirty="0"/>
              <a:t>Header: Sticky title bar with shadowed text for branding.</a:t>
            </a:r>
          </a:p>
          <a:p>
            <a:r>
              <a:rPr lang="en-US" sz="2400" dirty="0"/>
              <a:t>Live Video Feed: Real-time display styled for focus and clarity.</a:t>
            </a:r>
          </a:p>
          <a:p>
            <a:r>
              <a:rPr lang="en-US" sz="2400" dirty="0"/>
              <a:t>Alerts &amp; Status : Emergency popups with bold visuals</a:t>
            </a:r>
          </a:p>
          <a:p>
            <a:r>
              <a:rPr lang="en-US" sz="2400" dirty="0" err="1"/>
              <a:t>EmailJS</a:t>
            </a:r>
            <a:r>
              <a:rPr lang="en-US" sz="2400" dirty="0"/>
              <a:t> : used to send emails when emergency is detected  </a:t>
            </a:r>
          </a:p>
          <a:p>
            <a:r>
              <a:rPr lang="en-US" sz="2400" dirty="0"/>
              <a:t>.Responsive Design : Flexible layouts adapting seamlessly across devices.</a:t>
            </a:r>
          </a:p>
        </p:txBody>
      </p:sp>
    </p:spTree>
    <p:extLst>
      <p:ext uri="{BB962C8B-B14F-4D97-AF65-F5344CB8AC3E}">
        <p14:creationId xmlns:p14="http://schemas.microsoft.com/office/powerpoint/2010/main" val="3131836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715F9-7CBB-F251-E609-2AFAC62CF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3363" y="625152"/>
            <a:ext cx="7777501" cy="5114876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Backend</a:t>
            </a:r>
            <a:r>
              <a:rPr lang="en-US" sz="3600" dirty="0"/>
              <a:t> (Flask Server)-</a:t>
            </a:r>
          </a:p>
          <a:p>
            <a:r>
              <a:rPr lang="en-US" sz="2400" dirty="0"/>
              <a:t>Flask API: Provides an endpoint (/analyze) to receive image data from the frontend for processing.</a:t>
            </a:r>
          </a:p>
          <a:p>
            <a:r>
              <a:rPr lang="en-US" sz="2400" dirty="0"/>
              <a:t>YOLO Object Detection: Uses the YOLO model to detect people in the captured frames from the video feed.</a:t>
            </a:r>
          </a:p>
          <a:p>
            <a:r>
              <a:rPr lang="en-US" sz="2400" dirty="0"/>
              <a:t>Gemini AI Analysis: Sends images to Gemini AI for analyzing potential emergency situations (e.g., falls, unresponsiveness).</a:t>
            </a:r>
          </a:p>
          <a:p>
            <a:r>
              <a:rPr lang="en-US" sz="2400" dirty="0"/>
              <a:t>Emergency Detection: Analyzes the AI response to identify emergencies and returns a status to the frontend.</a:t>
            </a:r>
          </a:p>
        </p:txBody>
      </p:sp>
    </p:spTree>
    <p:extLst>
      <p:ext uri="{BB962C8B-B14F-4D97-AF65-F5344CB8AC3E}">
        <p14:creationId xmlns:p14="http://schemas.microsoft.com/office/powerpoint/2010/main" val="4054418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C59AA-16FF-F115-F9FF-14924838F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579" y="155643"/>
            <a:ext cx="10282135" cy="642998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600" dirty="0"/>
              <a:t>Image Processing -</a:t>
            </a:r>
          </a:p>
          <a:p>
            <a:r>
              <a:rPr lang="en-US" dirty="0"/>
              <a:t>YOLO Detection: Detects whether a person is present in the image.</a:t>
            </a:r>
          </a:p>
          <a:p>
            <a:r>
              <a:rPr lang="en-US" dirty="0"/>
              <a:t>Emergency Analysis: Uses Gemini AI to assess the physical condition of the person and identify potential emergency signs, such as trauma or immobility.</a:t>
            </a:r>
          </a:p>
          <a:p>
            <a:endParaRPr lang="en-US" sz="2600" dirty="0"/>
          </a:p>
          <a:p>
            <a:pPr marL="0" indent="0">
              <a:buNone/>
            </a:pPr>
            <a:r>
              <a:rPr lang="en-US" sz="2600" dirty="0"/>
              <a:t>Communication Between Frontend and Backend -</a:t>
            </a:r>
          </a:p>
          <a:p>
            <a:r>
              <a:rPr lang="en-US" dirty="0"/>
              <a:t>Image Transmission: Captures 3 video frames every second and sent as image blobs to the Flask backend using fetch and Form Data.</a:t>
            </a:r>
          </a:p>
          <a:p>
            <a:r>
              <a:rPr lang="en-US" dirty="0"/>
              <a:t>Data Response: The backend sends a JSON response with detection results, including emergency status and relevant messages.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600" dirty="0"/>
              <a:t>Deployment -</a:t>
            </a:r>
          </a:p>
          <a:p>
            <a:r>
              <a:rPr lang="en-US" dirty="0"/>
              <a:t>HTTPS Requirement: The system should be deployed over HTTPS to ensure camera access works smoothly across devices.</a:t>
            </a:r>
          </a:p>
          <a:p>
            <a:r>
              <a:rPr lang="en-US" dirty="0"/>
              <a:t>Backend Hosting: The Flask server can be deployed on cloud platforms like Heroku, AWS, or GCP for production use.</a:t>
            </a:r>
          </a:p>
          <a:p>
            <a:r>
              <a:rPr lang="en-US" dirty="0"/>
              <a:t>Frontend Hosting: The HTML, CSS, and JavaScript files can be deployed on static hosting services like GitHub Pages or </a:t>
            </a:r>
            <a:r>
              <a:rPr lang="en-US" dirty="0" err="1"/>
              <a:t>Vercel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40629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795</TotalTime>
  <Words>1124</Words>
  <Application>Microsoft Office PowerPoint</Application>
  <PresentationFormat>Widescreen</PresentationFormat>
  <Paragraphs>76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Parcel</vt:lpstr>
      <vt:lpstr>Real-Time Person Detection and Emergency Response System </vt:lpstr>
      <vt:lpstr>PROBLEM STATEMENT </vt:lpstr>
      <vt:lpstr>Overview of the Issue</vt:lpstr>
      <vt:lpstr>Real-World Examples</vt:lpstr>
      <vt:lpstr>How it works?</vt:lpstr>
      <vt:lpstr>ARCHITECTURE </vt:lpstr>
      <vt:lpstr>PowerPoint Presentation</vt:lpstr>
      <vt:lpstr>PowerPoint Presentation</vt:lpstr>
      <vt:lpstr>PowerPoint Presentation</vt:lpstr>
      <vt:lpstr>FLAG DETECTIONS </vt:lpstr>
      <vt:lpstr>FUTURE SCOPE </vt:lpstr>
      <vt:lpstr>LIVE DEMO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Mitesh upadhya</dc:creator>
  <cp:lastModifiedBy>Mitesh upadhya</cp:lastModifiedBy>
  <cp:revision>3</cp:revision>
  <dcterms:created xsi:type="dcterms:W3CDTF">2024-11-27T13:06:10Z</dcterms:created>
  <dcterms:modified xsi:type="dcterms:W3CDTF">2024-11-28T03:02:58Z</dcterms:modified>
</cp:coreProperties>
</file>

<file path=docProps/thumbnail.jpeg>
</file>